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sldIdLst>
    <p:sldId id="375" r:id="rId2"/>
    <p:sldId id="381" r:id="rId3"/>
    <p:sldId id="385" r:id="rId4"/>
    <p:sldId id="386" r:id="rId5"/>
    <p:sldId id="387" r:id="rId6"/>
    <p:sldId id="384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246"/>
    <a:srgbClr val="55B432"/>
    <a:srgbClr val="874BA0"/>
    <a:srgbClr val="4B6EB9"/>
    <a:srgbClr val="305DBE"/>
    <a:srgbClr val="4B93E3"/>
    <a:srgbClr val="6BA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2430" autoAdjust="0"/>
  </p:normalViewPr>
  <p:slideViewPr>
    <p:cSldViewPr>
      <p:cViewPr>
        <p:scale>
          <a:sx n="66" d="100"/>
          <a:sy n="66" d="100"/>
        </p:scale>
        <p:origin x="-114" y="-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73E7F-7578-4DD4-82FD-40C24D6EA17C}" type="datetimeFigureOut">
              <a:rPr lang="ru-RU" smtClean="0"/>
              <a:t>10.10.2016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C04A8-8E84-4CDF-9B92-36B2179632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565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C04A8-8E84-4CDF-9B92-36B2179632B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89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C04A8-8E84-4CDF-9B92-36B2179632B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416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C04A8-8E84-4CDF-9B92-36B2179632B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416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C04A8-8E84-4CDF-9B92-36B2179632B4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41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C04A8-8E84-4CDF-9B92-36B2179632B4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416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C04A8-8E84-4CDF-9B92-36B2179632B4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41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0D80-164F-4ECE-A815-4FDD83F9BCA5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21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0CD5-AEFD-4FB0-8E05-A24BD20C7889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82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9A4-3005-430B-8AC7-63EFCE895077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38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8CD6-BB20-4C52-B81D-B7785C33963A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64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B67C-FD54-4096-A385-8F8657C73047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71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6E6-C242-4724-A575-17A3D2DBE5B9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05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084D-7615-4765-BEBB-FC2ADD0D2DA6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42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003A1-BF28-48BC-9995-A08902293C2F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42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774-8C0E-4227-8A4F-13D7074C7957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07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09E-B0BA-40F4-9409-BAD477F7AA27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62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Чтобы добавить рисунок, перетащите его на заполнитель или щелкните значок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8B98-2144-49DA-A188-3A9AAE81BE8F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93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E7E8C-EA9C-421C-A5E1-3533048FB457}" type="datetime1">
              <a:rPr lang="ru-RU" smtClean="0"/>
              <a:t>10.10.2016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Образование и наука - будущее России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990C-240E-4F6D-96E9-50DBAF192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500000000000000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55576" y="764704"/>
            <a:ext cx="3307372" cy="496799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Gilroy SemiBold" pitchFamily="50" charset="-52"/>
              </a:rPr>
              <a:t>Тема презентации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0930" y="2204864"/>
            <a:ext cx="2121150" cy="496799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>
            <a:defPPr>
              <a:defRPr lang="ru-RU"/>
            </a:defPPr>
            <a:lvl1pPr>
              <a:defRPr sz="2300">
                <a:solidFill>
                  <a:schemeClr val="bg1"/>
                </a:solidFill>
                <a:latin typeface="Gilroy" pitchFamily="50" charset="-52"/>
              </a:defRPr>
            </a:lvl1pPr>
          </a:lstStyle>
          <a:p>
            <a:r>
              <a:rPr lang="ru-RU" sz="1400" dirty="0" smtClean="0"/>
              <a:t>И. </a:t>
            </a:r>
            <a:r>
              <a:rPr lang="ru-RU" sz="1400" dirty="0"/>
              <a:t>О</a:t>
            </a:r>
            <a:r>
              <a:rPr lang="ru-RU" sz="1400" dirty="0" smtClean="0"/>
              <a:t>. Фамилия</a:t>
            </a:r>
          </a:p>
          <a:p>
            <a:r>
              <a:rPr lang="ru-RU" sz="1400" dirty="0" smtClean="0"/>
              <a:t>Должность докладчика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36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971600" y="980728"/>
            <a:ext cx="7725544" cy="504056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4B6EB9"/>
                </a:solidFill>
                <a:cs typeface="Arial"/>
              </a:rPr>
              <a:t>НАЗВАНИЕ ПОДРАЗДЕЛА</a:t>
            </a:r>
            <a:endParaRPr lang="ru-RU" sz="1800" b="1" dirty="0">
              <a:solidFill>
                <a:srgbClr val="4B6EB9"/>
              </a:solidFill>
              <a:cs typeface="Arial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83568" y="980728"/>
            <a:ext cx="6995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899592" y="476672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2"/>
          <p:cNvSpPr>
            <a:spLocks noGrp="1"/>
          </p:cNvSpPr>
          <p:nvPr>
            <p:ph idx="1"/>
          </p:nvPr>
        </p:nvSpPr>
        <p:spPr>
          <a:xfrm>
            <a:off x="467544" y="1745059"/>
            <a:ext cx="8229600" cy="434823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ru-RU" altLang="ru-RU" sz="1800" dirty="0" smtClean="0">
                <a:cs typeface="Arial"/>
              </a:rPr>
              <a:t>Текст слайда</a:t>
            </a:r>
            <a:endParaRPr lang="ru-RU" altLang="ru-RU" sz="1800" dirty="0">
              <a:cs typeface="Arial"/>
            </a:endParaRPr>
          </a:p>
        </p:txBody>
      </p:sp>
      <p:sp>
        <p:nvSpPr>
          <p:cNvPr id="25" name="Заголовок 2"/>
          <p:cNvSpPr txBox="1">
            <a:spLocks/>
          </p:cNvSpPr>
          <p:nvPr/>
        </p:nvSpPr>
        <p:spPr>
          <a:xfrm>
            <a:off x="971600" y="47667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 smtClean="0">
                <a:latin typeface="Gilroy Bold" pitchFamily="50" charset="-52"/>
              </a:rPr>
              <a:t>НАЗВАНИЕ </a:t>
            </a:r>
            <a:r>
              <a:rPr lang="ru-RU" dirty="0" smtClean="0">
                <a:latin typeface="Gilroy Bold" pitchFamily="50" charset="-52"/>
              </a:rPr>
              <a:t>РАЗДЕЛА 1</a:t>
            </a:r>
            <a:endParaRPr lang="ru-RU" dirty="0">
              <a:latin typeface="Gilroy Bold" pitchFamily="50" charset="-52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8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971600" y="980728"/>
            <a:ext cx="7725544" cy="504056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874BA0"/>
                </a:solidFill>
                <a:cs typeface="Arial"/>
              </a:rPr>
              <a:t>НАЗВАНИЕ </a:t>
            </a:r>
            <a:r>
              <a:rPr lang="ru-RU" sz="1800" b="1" dirty="0" smtClean="0">
                <a:solidFill>
                  <a:srgbClr val="874BA0"/>
                </a:solidFill>
                <a:cs typeface="Arial"/>
              </a:rPr>
              <a:t>ПОДРАЗДЕЛА</a:t>
            </a:r>
            <a:endParaRPr lang="ru-RU" sz="1800" b="1" dirty="0">
              <a:solidFill>
                <a:srgbClr val="874BA0"/>
              </a:solidFill>
              <a:cs typeface="Arial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83568" y="980728"/>
            <a:ext cx="6995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899592" y="476672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2"/>
          <p:cNvSpPr>
            <a:spLocks noGrp="1"/>
          </p:cNvSpPr>
          <p:nvPr>
            <p:ph idx="1"/>
          </p:nvPr>
        </p:nvSpPr>
        <p:spPr>
          <a:xfrm>
            <a:off x="467544" y="1745059"/>
            <a:ext cx="8229600" cy="434823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ru-RU" altLang="ru-RU" sz="1800" dirty="0" smtClean="0">
                <a:cs typeface="Arial"/>
              </a:rPr>
              <a:t>Текст слайда</a:t>
            </a:r>
            <a:endParaRPr lang="ru-RU" altLang="ru-RU" sz="1800" dirty="0">
              <a:cs typeface="Arial"/>
            </a:endParaRPr>
          </a:p>
        </p:txBody>
      </p:sp>
      <p:sp>
        <p:nvSpPr>
          <p:cNvPr id="25" name="Заголовок 2"/>
          <p:cNvSpPr txBox="1">
            <a:spLocks/>
          </p:cNvSpPr>
          <p:nvPr/>
        </p:nvSpPr>
        <p:spPr>
          <a:xfrm>
            <a:off x="971600" y="47667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 smtClean="0">
                <a:latin typeface="Gilroy Bold" pitchFamily="50" charset="-52"/>
              </a:rPr>
              <a:t>НАЗВАНИЕ </a:t>
            </a:r>
            <a:r>
              <a:rPr lang="ru-RU" dirty="0" smtClean="0">
                <a:latin typeface="Gilroy Bold" pitchFamily="50" charset="-52"/>
              </a:rPr>
              <a:t>РАЗДЕЛА 2</a:t>
            </a:r>
            <a:endParaRPr lang="ru-RU" dirty="0">
              <a:latin typeface="Gilroy Bold" pitchFamily="50" charset="-52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6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971600" y="980728"/>
            <a:ext cx="7725544" cy="504056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55B432"/>
                </a:solidFill>
                <a:cs typeface="Arial"/>
              </a:rPr>
              <a:t>НАЗВАНИЕ ПОДРАЗДЕЛА</a:t>
            </a:r>
            <a:endParaRPr lang="ru-RU" sz="1800" b="1" dirty="0">
              <a:solidFill>
                <a:srgbClr val="55B432"/>
              </a:solidFill>
              <a:cs typeface="Arial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83568" y="980728"/>
            <a:ext cx="6995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899592" y="476672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2"/>
          <p:cNvSpPr>
            <a:spLocks noGrp="1"/>
          </p:cNvSpPr>
          <p:nvPr>
            <p:ph idx="1"/>
          </p:nvPr>
        </p:nvSpPr>
        <p:spPr>
          <a:xfrm>
            <a:off x="467544" y="1745059"/>
            <a:ext cx="8229600" cy="434823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ru-RU" altLang="ru-RU" sz="1800" dirty="0" smtClean="0">
                <a:cs typeface="Arial"/>
              </a:rPr>
              <a:t>Текст слайда</a:t>
            </a:r>
            <a:endParaRPr lang="ru-RU" altLang="ru-RU" sz="1800" dirty="0">
              <a:cs typeface="Arial"/>
            </a:endParaRPr>
          </a:p>
        </p:txBody>
      </p:sp>
      <p:sp>
        <p:nvSpPr>
          <p:cNvPr id="25" name="Заголовок 2"/>
          <p:cNvSpPr txBox="1">
            <a:spLocks/>
          </p:cNvSpPr>
          <p:nvPr/>
        </p:nvSpPr>
        <p:spPr>
          <a:xfrm>
            <a:off x="971600" y="47667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 smtClean="0">
                <a:latin typeface="Gilroy Bold" pitchFamily="50" charset="-52"/>
              </a:rPr>
              <a:t>НАЗВАНИЕ </a:t>
            </a:r>
            <a:r>
              <a:rPr lang="ru-RU" dirty="0" smtClean="0">
                <a:latin typeface="Gilroy Bold" pitchFamily="50" charset="-52"/>
              </a:rPr>
              <a:t>РАЗДЕЛА 3</a:t>
            </a:r>
            <a:endParaRPr lang="ru-RU" dirty="0">
              <a:latin typeface="Gilroy Bold" pitchFamily="50" charset="-52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7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2"/>
          <p:cNvSpPr>
            <a:spLocks noGrp="1"/>
          </p:cNvSpPr>
          <p:nvPr>
            <p:ph type="title"/>
          </p:nvPr>
        </p:nvSpPr>
        <p:spPr>
          <a:xfrm>
            <a:off x="971600" y="980728"/>
            <a:ext cx="7725544" cy="504056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E63246"/>
                </a:solidFill>
                <a:cs typeface="Arial"/>
              </a:rPr>
              <a:t>НАЗВАНИЕ ПОДРАЗДЕЛА</a:t>
            </a:r>
            <a:endParaRPr lang="ru-RU" sz="1800" b="1" dirty="0">
              <a:solidFill>
                <a:srgbClr val="E63246"/>
              </a:solidFill>
              <a:cs typeface="Arial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83568" y="980728"/>
            <a:ext cx="6995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899592" y="476672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2"/>
          <p:cNvSpPr>
            <a:spLocks noGrp="1"/>
          </p:cNvSpPr>
          <p:nvPr>
            <p:ph idx="1"/>
          </p:nvPr>
        </p:nvSpPr>
        <p:spPr>
          <a:xfrm>
            <a:off x="467544" y="1745059"/>
            <a:ext cx="8229600" cy="434823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ru-RU" altLang="ru-RU" sz="1800" dirty="0" smtClean="0">
                <a:cs typeface="Arial"/>
              </a:rPr>
              <a:t>Текст слайда</a:t>
            </a:r>
            <a:endParaRPr lang="ru-RU" altLang="ru-RU" sz="1800" dirty="0">
              <a:cs typeface="Arial"/>
            </a:endParaRPr>
          </a:p>
        </p:txBody>
      </p:sp>
      <p:sp>
        <p:nvSpPr>
          <p:cNvPr id="25" name="Заголовок 2"/>
          <p:cNvSpPr txBox="1">
            <a:spLocks/>
          </p:cNvSpPr>
          <p:nvPr/>
        </p:nvSpPr>
        <p:spPr>
          <a:xfrm>
            <a:off x="971600" y="47667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 smtClean="0">
                <a:latin typeface="Gilroy Bold" pitchFamily="50" charset="-52"/>
              </a:rPr>
              <a:t>НАЗВАНИЕ </a:t>
            </a:r>
            <a:r>
              <a:rPr lang="ru-RU" dirty="0" smtClean="0">
                <a:latin typeface="Gilroy Bold" pitchFamily="50" charset="-52"/>
              </a:rPr>
              <a:t>РАЗДЕЛА 4</a:t>
            </a:r>
            <a:endParaRPr lang="ru-RU" dirty="0">
              <a:latin typeface="Gilroy Bold" pitchFamily="50" charset="-52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990C-240E-4F6D-96E9-50DBAF192F56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5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55576" y="2266650"/>
            <a:ext cx="2121150" cy="496799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>
            <a:defPPr>
              <a:defRPr lang="ru-RU"/>
            </a:defPPr>
            <a:lvl1pPr>
              <a:defRPr sz="2300">
                <a:solidFill>
                  <a:schemeClr val="bg1"/>
                </a:solidFill>
                <a:latin typeface="Gilroy" pitchFamily="50" charset="-52"/>
              </a:defRPr>
            </a:lvl1pPr>
          </a:lstStyle>
          <a:p>
            <a:r>
              <a:rPr lang="ru-RU" sz="1400" dirty="0"/>
              <a:t>И. О. Фамилия</a:t>
            </a:r>
          </a:p>
          <a:p>
            <a:r>
              <a:rPr lang="ru-RU" sz="1400" dirty="0"/>
              <a:t>Должность докладчика</a:t>
            </a:r>
          </a:p>
        </p:txBody>
      </p:sp>
    </p:spTree>
    <p:extLst>
      <p:ext uri="{BB962C8B-B14F-4D97-AF65-F5344CB8AC3E}">
        <p14:creationId xmlns:p14="http://schemas.microsoft.com/office/powerpoint/2010/main" val="3836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иколаенко_ААИ-201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Gilroy SemiBold"/>
        <a:ea typeface=""/>
        <a:cs typeface=""/>
      </a:majorFont>
      <a:minorFont>
        <a:latin typeface="Gilroy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Николаенко_ААИ-2015.thmx</Template>
  <TotalTime>775</TotalTime>
  <Words>54</Words>
  <Application>Microsoft Office PowerPoint</Application>
  <PresentationFormat>Экран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Николаенко_ААИ-2015</vt:lpstr>
      <vt:lpstr>Презентация PowerPoint</vt:lpstr>
      <vt:lpstr>НАЗВАНИЕ ПОДРАЗДЕЛА</vt:lpstr>
      <vt:lpstr>НАЗВАНИЕ ПОДРАЗДЕЛА</vt:lpstr>
      <vt:lpstr>НАЗВАНИЕ ПОДРАЗДЕЛА</vt:lpstr>
      <vt:lpstr>НАЗВАНИЕ ПОДРАЗДЕЛА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Lepeshkin</dc:creator>
  <cp:lastModifiedBy>Георгий Щелканов</cp:lastModifiedBy>
  <cp:revision>90</cp:revision>
  <cp:lastPrinted>2016-06-06T19:02:34Z</cp:lastPrinted>
  <dcterms:created xsi:type="dcterms:W3CDTF">2015-04-17T11:13:20Z</dcterms:created>
  <dcterms:modified xsi:type="dcterms:W3CDTF">2016-10-10T09:31:16Z</dcterms:modified>
</cp:coreProperties>
</file>